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1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44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30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54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205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6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06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89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35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7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92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D238-98E0-4A73-A91F-AFB359C91407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4F9D-CE89-4CB6-80C9-6391D9AEE8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32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First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conditional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conditional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shows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conditionals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are, and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real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La siguiente presentación muestra que son los condicionales, y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cualde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ellos es usado para hablar de situaciones reales.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Simple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present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simple,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clause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hyphotesis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Presente simple, futuro simple, si, clausula principal, hipótesis.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8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hará énfasis del objeto del que se habla y no del sujeto que ejecuta la acción.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expresar y solicitar opiniones e impresiones, podrá contar una historia con sus propias palabras así como sus intenciones, propósitos, expresar obligaciones y necesidades.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2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827995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Everyday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problems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Al término de la unidad, el alumno será capaz de hablar acerca de situaciones hipotéticas, de comprender modismos y de hacer invitaciones.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7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602679"/>
            <a:ext cx="841909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1.1	Hablar de situaciones probables o reales.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common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cause –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effect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can be probable, real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even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imaginary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order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in English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usually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call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conditionals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conditional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useful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type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can be real.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857233"/>
            <a:ext cx="8229600" cy="2786082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There are three types of conditionals. Each type consists in two parts: the 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“if”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clause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(hypothesis), which begins with the word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if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main clause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which shows the result of the hypothesis.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5616" y="3857628"/>
            <a:ext cx="2542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If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clause</a:t>
            </a:r>
            <a:endParaRPr lang="es-E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s-E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s-ES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hypothesis</a:t>
            </a:r>
            <a:r>
              <a:rPr lang="es-E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es-ES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44008" y="3862992"/>
            <a:ext cx="36279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Main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clause</a:t>
            </a:r>
            <a:endParaRPr lang="es-E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s-E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es-ES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result</a:t>
            </a:r>
            <a:r>
              <a:rPr lang="es-E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es-ES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3568" y="5214950"/>
            <a:ext cx="37839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dirty="0"/>
              <a:t>If he wakes up late,</a:t>
            </a:r>
            <a:endParaRPr lang="es-E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283968" y="5214950"/>
            <a:ext cx="39196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dirty="0" smtClean="0"/>
              <a:t>he will miss the bus.</a:t>
            </a:r>
            <a:endParaRPr lang="es-E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01377" y="116632"/>
            <a:ext cx="8419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FIRST CONDITIONAL.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71546"/>
            <a:ext cx="8229600" cy="1971676"/>
          </a:xfrm>
        </p:spPr>
        <p:txBody>
          <a:bodyPr>
            <a:normAutofit/>
          </a:bodyPr>
          <a:lstStyle/>
          <a:p>
            <a:pPr lvl="0" algn="just"/>
            <a:r>
              <a:rPr lang="en-US" sz="2800" dirty="0">
                <a:latin typeface="Arial" pitchFamily="34" charset="0"/>
                <a:cs typeface="Arial" pitchFamily="34" charset="0"/>
              </a:rPr>
              <a:t>We use the first conditional to talk about the result of a very probable situation in the future, which can be real. Example: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99592" y="2967335"/>
            <a:ext cx="73420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If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drink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much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wine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I’ll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drunk</a:t>
            </a:r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s-E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1 Imagen" descr="0002019D.gif"/>
          <p:cNvPicPr/>
          <p:nvPr/>
        </p:nvPicPr>
        <p:blipFill>
          <a:blip r:embed="rId2"/>
          <a:stretch>
            <a:fillRect/>
          </a:stretch>
        </p:blipFill>
        <p:spPr>
          <a:xfrm>
            <a:off x="6215074" y="3857628"/>
            <a:ext cx="1643074" cy="150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57167"/>
            <a:ext cx="8229600" cy="2714644"/>
          </a:xfrm>
        </p:spPr>
        <p:txBody>
          <a:bodyPr>
            <a:normAutofit/>
          </a:bodyPr>
          <a:lstStyle/>
          <a:p>
            <a:pPr lvl="0" algn="just"/>
            <a:r>
              <a:rPr lang="en-US" sz="28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if clause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talks about things that are possible, but not certain: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If I’m late again, I’ll lose my job.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(Maybe I’ll be late again). The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main clause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says what we think the result will be in this situation. (I’m sure I’ll lose my job).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0405"/>
              </p:ext>
            </p:extLst>
          </p:nvPr>
        </p:nvGraphicFramePr>
        <p:xfrm>
          <a:off x="1175632" y="3429000"/>
          <a:ext cx="6636728" cy="281198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40384"/>
                <a:gridCol w="3096344"/>
              </a:tblGrid>
              <a:tr h="13573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If clause</a:t>
                      </a:r>
                      <a:endParaRPr lang="es-ES" sz="24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(if + present simple)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Main clause</a:t>
                      </a:r>
                      <a:endParaRPr lang="es-ES" sz="24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(will/ won’t + infinitive)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73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If I’m late again,</a:t>
                      </a:r>
                      <a:endParaRPr lang="es-ES" sz="20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If we don’t get there by five,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I’ll lose my job.</a:t>
                      </a:r>
                      <a:endParaRPr lang="es-ES" sz="2000" dirty="0"/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we</a:t>
                      </a:r>
                      <a:r>
                        <a:rPr lang="en-US" sz="2000" baseline="0" dirty="0" smtClean="0"/>
                        <a:t> will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/>
                        <a:t>miss the plane.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1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Teacher’s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Coursebook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2.Newbury,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2.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Newbury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Broukal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M. (2004).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Grammar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Function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1. New York. McGraw Hill.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9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539</Words>
  <Application>Microsoft Office PowerPoint</Application>
  <PresentationFormat>Presentación en pantalla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FIRST CONDITIONAL. 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Alumno(a)</dc:creator>
  <cp:lastModifiedBy>Alumno(a)</cp:lastModifiedBy>
  <cp:revision>7</cp:revision>
  <dcterms:created xsi:type="dcterms:W3CDTF">2014-03-15T00:14:54Z</dcterms:created>
  <dcterms:modified xsi:type="dcterms:W3CDTF">2014-03-15T00:30:53Z</dcterms:modified>
</cp:coreProperties>
</file>